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9" r:id="rId3"/>
    <p:sldId id="262" r:id="rId4"/>
    <p:sldId id="263"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4050" autoAdjust="0"/>
  </p:normalViewPr>
  <p:slideViewPr>
    <p:cSldViewPr>
      <p:cViewPr varScale="1">
        <p:scale>
          <a:sx n="113" d="100"/>
          <a:sy n="113" d="100"/>
        </p:scale>
        <p:origin x="-150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6C63F4-DABF-4172-82C5-41FF59188B1E}" type="datetimeFigureOut">
              <a:rPr lang="en-IN" smtClean="0"/>
              <a:pPr/>
              <a:t>23-07-2022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305C95-0ED2-4EB1-B0B8-3E51D511EE19}" type="slidenum">
              <a:rPr lang="en-IN" smtClean="0"/>
              <a:pPr/>
              <a:t>‹#›</a:t>
            </a:fld>
            <a:endParaRPr lang="en-IN"/>
          </a:p>
        </p:txBody>
      </p:sp>
    </p:spTree>
    <p:extLst>
      <p:ext uri="{BB962C8B-B14F-4D97-AF65-F5344CB8AC3E}">
        <p14:creationId xmlns:p14="http://schemas.microsoft.com/office/powerpoint/2010/main" val="3965347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D305C95-0ED2-4EB1-B0B8-3E51D511EE19}" type="slidenum">
              <a:rPr lang="en-IN" smtClean="0"/>
              <a:pPr/>
              <a:t>1</a:t>
            </a:fld>
            <a:endParaRPr lang="en-IN"/>
          </a:p>
        </p:txBody>
      </p:sp>
    </p:spTree>
    <p:extLst>
      <p:ext uri="{BB962C8B-B14F-4D97-AF65-F5344CB8AC3E}">
        <p14:creationId xmlns:p14="http://schemas.microsoft.com/office/powerpoint/2010/main" val="2892037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2187659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754612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267461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21418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39829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338112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236929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39629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118423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182529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7ED137D-6EEB-4630-96CB-5615AC07FF27}" type="datetimeFigureOut">
              <a:rPr lang="en-IN" smtClean="0"/>
              <a:pPr/>
              <a:t>23-07-2022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709C7C-EBB5-4250-9824-E1712E2964C4}" type="slidenum">
              <a:rPr lang="en-IN" smtClean="0"/>
              <a:pPr/>
              <a:t>‹#›</a:t>
            </a:fld>
            <a:endParaRPr lang="en-IN"/>
          </a:p>
        </p:txBody>
      </p:sp>
    </p:spTree>
    <p:extLst>
      <p:ext uri="{BB962C8B-B14F-4D97-AF65-F5344CB8AC3E}">
        <p14:creationId xmlns:p14="http://schemas.microsoft.com/office/powerpoint/2010/main" val="3642803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ED137D-6EEB-4630-96CB-5615AC07FF27}" type="datetimeFigureOut">
              <a:rPr lang="en-IN" smtClean="0"/>
              <a:pPr/>
              <a:t>23-07-2022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709C7C-EBB5-4250-9824-E1712E2964C4}" type="slidenum">
              <a:rPr lang="en-IN" smtClean="0"/>
              <a:pPr/>
              <a:t>‹#›</a:t>
            </a:fld>
            <a:endParaRPr lang="en-IN"/>
          </a:p>
        </p:txBody>
      </p:sp>
    </p:spTree>
    <p:extLst>
      <p:ext uri="{BB962C8B-B14F-4D97-AF65-F5344CB8AC3E}">
        <p14:creationId xmlns:p14="http://schemas.microsoft.com/office/powerpoint/2010/main" val="39868525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1"/>
            <a:ext cx="7772400" cy="685799"/>
          </a:xfrm>
        </p:spPr>
        <p:txBody>
          <a:bodyPr>
            <a:normAutofit fontScale="90000"/>
          </a:bodyPr>
          <a:lstStyle/>
          <a:p>
            <a:r>
              <a:rPr lang="mr-IN" b="1" dirty="0" smtClean="0">
                <a:solidFill>
                  <a:srgbClr val="FF0000"/>
                </a:solidFill>
              </a:rPr>
              <a:t>    </a:t>
            </a:r>
            <a:r>
              <a:rPr lang="mr-IN" sz="4000" b="1" dirty="0" smtClean="0">
                <a:solidFill>
                  <a:srgbClr val="FF0000"/>
                </a:solidFill>
              </a:rPr>
              <a:t>शहीद नायक दिनकर मारुती नाळे</a:t>
            </a:r>
            <a:endParaRPr lang="en-IN" b="1" dirty="0">
              <a:solidFill>
                <a:srgbClr val="FF0000"/>
              </a:solidFill>
            </a:endParaRPr>
          </a:p>
        </p:txBody>
      </p:sp>
      <p:sp>
        <p:nvSpPr>
          <p:cNvPr id="4" name="TextBox 3"/>
          <p:cNvSpPr txBox="1"/>
          <p:nvPr/>
        </p:nvSpPr>
        <p:spPr>
          <a:xfrm>
            <a:off x="228600" y="762000"/>
            <a:ext cx="8915400" cy="6217087"/>
          </a:xfrm>
          <a:prstGeom prst="rect">
            <a:avLst/>
          </a:prstGeom>
          <a:noFill/>
        </p:spPr>
        <p:txBody>
          <a:bodyPr wrap="square" rtlCol="0">
            <a:spAutoFit/>
          </a:bodyPr>
          <a:lstStyle/>
          <a:p>
            <a:endParaRPr lang="en-US" sz="2000" dirty="0" smtClean="0"/>
          </a:p>
          <a:p>
            <a:r>
              <a:rPr lang="mr-IN" sz="2000" dirty="0" smtClean="0"/>
              <a:t>यूनिट - 5 मराठा लाइट इन्फैंट्री</a:t>
            </a:r>
          </a:p>
          <a:p>
            <a:r>
              <a:rPr lang="mr-IN" sz="2000" dirty="0" smtClean="0"/>
              <a:t>जन्म तिथि- 1 जून 1974</a:t>
            </a:r>
            <a:endParaRPr lang="en-US" sz="2000" dirty="0" smtClean="0"/>
          </a:p>
          <a:p>
            <a:r>
              <a:rPr lang="mr-IN" sz="2000" dirty="0" smtClean="0"/>
              <a:t>शहीद तिथि- 18 अक्टूबर 2009</a:t>
            </a:r>
            <a:endParaRPr lang="en-US" sz="2000" dirty="0" smtClean="0"/>
          </a:p>
          <a:p>
            <a:r>
              <a:rPr lang="mr-IN" sz="2000" dirty="0" smtClean="0"/>
              <a:t>स्थान - जम्मू कश्मीर, पुंछ राजौरी सेक्टर</a:t>
            </a:r>
            <a:endParaRPr lang="en-US" sz="2000" dirty="0" smtClean="0"/>
          </a:p>
          <a:p>
            <a:r>
              <a:rPr lang="mr-IN" sz="2000" dirty="0" smtClean="0"/>
              <a:t>वीर पत्नी : श्रीमती अर्चना दिनकर नाळे  </a:t>
            </a:r>
            <a:endParaRPr lang="en-US" sz="2000" dirty="0"/>
          </a:p>
          <a:p>
            <a:endParaRPr lang="en-US" sz="2000" dirty="0" smtClean="0">
              <a:solidFill>
                <a:schemeClr val="tx1">
                  <a:lumMod val="95000"/>
                  <a:lumOff val="5000"/>
                </a:schemeClr>
              </a:solidFill>
            </a:endParaRPr>
          </a:p>
          <a:p>
            <a:r>
              <a:rPr lang="mr-IN" sz="2000" dirty="0" smtClean="0">
                <a:solidFill>
                  <a:schemeClr val="tx1">
                    <a:lumMod val="95000"/>
                    <a:lumOff val="5000"/>
                  </a:schemeClr>
                </a:solidFill>
              </a:rPr>
              <a:t>सातारा जिले के शहीद</a:t>
            </a:r>
            <a:r>
              <a:rPr lang="mr-IN" sz="2000" b="1" dirty="0" smtClean="0">
                <a:solidFill>
                  <a:srgbClr val="FF0000"/>
                </a:solidFill>
              </a:rPr>
              <a:t> </a:t>
            </a:r>
            <a:r>
              <a:rPr lang="mr-IN" sz="2000" dirty="0" smtClean="0"/>
              <a:t>नायक</a:t>
            </a:r>
            <a:r>
              <a:rPr lang="mr-IN" sz="2000" dirty="0">
                <a:solidFill>
                  <a:schemeClr val="tx1">
                    <a:lumMod val="95000"/>
                    <a:lumOff val="5000"/>
                  </a:schemeClr>
                </a:solidFill>
              </a:rPr>
              <a:t> </a:t>
            </a:r>
            <a:r>
              <a:rPr lang="mr-IN" sz="2000" dirty="0" smtClean="0">
                <a:solidFill>
                  <a:schemeClr val="tx1">
                    <a:lumMod val="95000"/>
                    <a:lumOff val="5000"/>
                  </a:schemeClr>
                </a:solidFill>
              </a:rPr>
              <a:t>दिनकर नाळे </a:t>
            </a:r>
            <a:r>
              <a:rPr lang="mr-IN" sz="2000" dirty="0"/>
              <a:t>18 अक्टूबर </a:t>
            </a:r>
            <a:r>
              <a:rPr lang="mr-IN" sz="2000" dirty="0" smtClean="0"/>
              <a:t>2009 को </a:t>
            </a:r>
            <a:r>
              <a:rPr lang="mr-IN" sz="2000" dirty="0" smtClean="0">
                <a:solidFill>
                  <a:schemeClr val="tx1">
                    <a:lumMod val="95000"/>
                    <a:lumOff val="5000"/>
                  </a:schemeClr>
                </a:solidFill>
              </a:rPr>
              <a:t>भारतीय सेना में शामिल हुए। 5 लाईट इन्फंट्री बटालींयन को पुंछ सेक्टर मे एक कठीण कार्य को सौंपा गया था। पुंछ सेक्टर का कृष्णा घाटी जो आतंकवादियों के गढ़ माना जाता हैं। यही से ज्यादातर पाकिस्तान के आतंकवादी भारत मे घुसने की नाकाम कोशिशे करते रहते है</a:t>
            </a:r>
            <a:r>
              <a:rPr lang="mr-IN" sz="2000" dirty="0">
                <a:solidFill>
                  <a:schemeClr val="tx1">
                    <a:lumMod val="95000"/>
                    <a:lumOff val="5000"/>
                  </a:schemeClr>
                </a:solidFill>
              </a:rPr>
              <a:t>, 5 </a:t>
            </a:r>
            <a:r>
              <a:rPr lang="mr-IN" sz="2000" b="1" dirty="0" smtClean="0">
                <a:solidFill>
                  <a:schemeClr val="tx1">
                    <a:lumMod val="95000"/>
                    <a:lumOff val="5000"/>
                  </a:schemeClr>
                </a:solidFill>
              </a:rPr>
              <a:t>MLI </a:t>
            </a:r>
            <a:r>
              <a:rPr lang="mr-IN" sz="2000" dirty="0" smtClean="0">
                <a:solidFill>
                  <a:schemeClr val="tx1">
                    <a:lumMod val="95000"/>
                    <a:lumOff val="5000"/>
                  </a:schemeClr>
                </a:solidFill>
              </a:rPr>
              <a:t>बटालींयन ने इन आतंकवादीयो की कई बार घूसपेठ को नाकाम कियाl क्यो की 5 </a:t>
            </a:r>
            <a:r>
              <a:rPr lang="mr-IN" sz="2000" b="1" dirty="0">
                <a:solidFill>
                  <a:schemeClr val="tx1">
                    <a:lumMod val="95000"/>
                    <a:lumOff val="5000"/>
                  </a:schemeClr>
                </a:solidFill>
              </a:rPr>
              <a:t>MLI</a:t>
            </a:r>
            <a:r>
              <a:rPr lang="mr-IN" sz="2000" dirty="0" smtClean="0">
                <a:solidFill>
                  <a:schemeClr val="tx1">
                    <a:lumMod val="95000"/>
                    <a:lumOff val="5000"/>
                  </a:schemeClr>
                </a:solidFill>
              </a:rPr>
              <a:t> बटालींयन के जाबज जवान अपनी पोस्ट पर मुस्तेद रहते थे और निरंतर </a:t>
            </a:r>
            <a:r>
              <a:rPr lang="mr-IN" sz="2000" b="1" dirty="0" smtClean="0">
                <a:solidFill>
                  <a:schemeClr val="tx1">
                    <a:lumMod val="95000"/>
                    <a:lumOff val="5000"/>
                  </a:schemeClr>
                </a:solidFill>
              </a:rPr>
              <a:t>LOC </a:t>
            </a:r>
            <a:r>
              <a:rPr lang="mr-IN" sz="2000" dirty="0" smtClean="0">
                <a:solidFill>
                  <a:schemeClr val="tx1">
                    <a:lumMod val="95000"/>
                    <a:lumOff val="5000"/>
                  </a:schemeClr>
                </a:solidFill>
              </a:rPr>
              <a:t>पर चौकस होकर कें पेट्रोलिंग करते थेl   अक्तूबर माह मे भारी हिमपात का आतंकवादीयो ने फायदा उठाकर माईन लगा दि,  </a:t>
            </a:r>
            <a:r>
              <a:rPr lang="mr-IN" sz="2000" dirty="0">
                <a:solidFill>
                  <a:schemeClr val="tx1">
                    <a:lumMod val="95000"/>
                    <a:lumOff val="5000"/>
                  </a:schemeClr>
                </a:solidFill>
              </a:rPr>
              <a:t>5 </a:t>
            </a:r>
            <a:r>
              <a:rPr lang="mr-IN" sz="2000" b="1" dirty="0" smtClean="0">
                <a:solidFill>
                  <a:schemeClr val="tx1">
                    <a:lumMod val="95000"/>
                    <a:lumOff val="5000"/>
                  </a:schemeClr>
                </a:solidFill>
              </a:rPr>
              <a:t>MLI  </a:t>
            </a:r>
            <a:r>
              <a:rPr lang="mr-IN" sz="2000" dirty="0" smtClean="0">
                <a:solidFill>
                  <a:schemeClr val="tx1">
                    <a:lumMod val="95000"/>
                    <a:lumOff val="5000"/>
                  </a:schemeClr>
                </a:solidFill>
              </a:rPr>
              <a:t>की एक तुकडी जब </a:t>
            </a:r>
            <a:r>
              <a:rPr lang="mr-IN" sz="2000" b="1" dirty="0">
                <a:solidFill>
                  <a:schemeClr val="tx1">
                    <a:lumMod val="95000"/>
                    <a:lumOff val="5000"/>
                  </a:schemeClr>
                </a:solidFill>
              </a:rPr>
              <a:t>LOC </a:t>
            </a:r>
            <a:r>
              <a:rPr lang="mr-IN" sz="2000" b="1" dirty="0" smtClean="0">
                <a:solidFill>
                  <a:schemeClr val="tx1">
                    <a:lumMod val="95000"/>
                    <a:lumOff val="5000"/>
                  </a:schemeClr>
                </a:solidFill>
              </a:rPr>
              <a:t> </a:t>
            </a:r>
            <a:r>
              <a:rPr lang="mr-IN" sz="2000" dirty="0" smtClean="0">
                <a:solidFill>
                  <a:schemeClr val="tx1">
                    <a:lumMod val="95000"/>
                    <a:lumOff val="5000"/>
                  </a:schemeClr>
                </a:solidFill>
              </a:rPr>
              <a:t>पर </a:t>
            </a:r>
            <a:r>
              <a:rPr lang="mr-IN" sz="2000" dirty="0">
                <a:solidFill>
                  <a:schemeClr val="tx1">
                    <a:lumMod val="95000"/>
                    <a:lumOff val="5000"/>
                  </a:schemeClr>
                </a:solidFill>
              </a:rPr>
              <a:t>पेट्रोलिंग </a:t>
            </a:r>
            <a:r>
              <a:rPr lang="mr-IN" sz="2000" dirty="0" smtClean="0">
                <a:solidFill>
                  <a:schemeClr val="tx1">
                    <a:lumMod val="95000"/>
                    <a:lumOff val="5000"/>
                  </a:schemeClr>
                </a:solidFill>
              </a:rPr>
              <a:t>कर रही थी तब </a:t>
            </a:r>
            <a:r>
              <a:rPr lang="mr-IN" sz="2000" dirty="0"/>
              <a:t>नायक</a:t>
            </a:r>
            <a:r>
              <a:rPr lang="mr-IN" sz="2000" dirty="0">
                <a:solidFill>
                  <a:schemeClr val="tx1">
                    <a:lumMod val="95000"/>
                    <a:lumOff val="5000"/>
                  </a:schemeClr>
                </a:solidFill>
              </a:rPr>
              <a:t> </a:t>
            </a:r>
            <a:r>
              <a:rPr lang="mr-IN" sz="2000" dirty="0" smtClean="0">
                <a:solidFill>
                  <a:schemeClr val="tx1">
                    <a:lumMod val="95000"/>
                    <a:lumOff val="5000"/>
                  </a:schemeClr>
                </a:solidFill>
              </a:rPr>
              <a:t>दिनकर नाळे इनका पैर </a:t>
            </a:r>
            <a:r>
              <a:rPr lang="mr-IN" sz="2000" dirty="0">
                <a:solidFill>
                  <a:schemeClr val="tx1">
                    <a:lumMod val="95000"/>
                    <a:lumOff val="5000"/>
                  </a:schemeClr>
                </a:solidFill>
              </a:rPr>
              <a:t>माईन </a:t>
            </a:r>
            <a:r>
              <a:rPr lang="mr-IN" sz="2000" dirty="0" smtClean="0">
                <a:solidFill>
                  <a:schemeClr val="tx1">
                    <a:lumMod val="95000"/>
                    <a:lumOff val="5000"/>
                  </a:schemeClr>
                </a:solidFill>
              </a:rPr>
              <a:t>पर गिरते ही समज मे आ गया इसलिये उनोन्हे अपनी बाकी  साथियो को अपने से दूर होने का आदेश दिया और बडे ही सुझ-बुझ से अपने साथियो  की जान बचाई खुद वीरगती प्राप्त हो गयेI </a:t>
            </a:r>
          </a:p>
          <a:p>
            <a:endParaRPr lang="en-IN" b="1" dirty="0">
              <a:solidFill>
                <a:schemeClr val="tx1">
                  <a:lumMod val="95000"/>
                  <a:lumOff val="5000"/>
                </a:schemeClr>
              </a:solidFill>
            </a:endParaRPr>
          </a:p>
        </p:txBody>
      </p:sp>
    </p:spTree>
    <p:extLst>
      <p:ext uri="{BB962C8B-B14F-4D97-AF65-F5344CB8AC3E}">
        <p14:creationId xmlns:p14="http://schemas.microsoft.com/office/powerpoint/2010/main" val="2379299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3" name="Picture 1"/>
          <p:cNvPicPr>
            <a:picLocks noChangeAspect="1" noChangeArrowheads="1"/>
          </p:cNvPicPr>
          <p:nvPr/>
        </p:nvPicPr>
        <p:blipFill>
          <a:blip r:embed="rId2"/>
          <a:srcRect/>
          <a:stretch>
            <a:fillRect/>
          </a:stretch>
        </p:blipFill>
        <p:spPr bwMode="auto">
          <a:xfrm>
            <a:off x="114300" y="6350"/>
            <a:ext cx="9029700" cy="6858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r-IN" b="1" dirty="0" smtClean="0">
                <a:solidFill>
                  <a:srgbClr val="FF0000"/>
                </a:solidFill>
              </a:rPr>
              <a:t>शहीद </a:t>
            </a:r>
            <a:r>
              <a:rPr lang="mr-IN" b="1" dirty="0">
                <a:solidFill>
                  <a:srgbClr val="FF0000"/>
                </a:solidFill>
              </a:rPr>
              <a:t>नायक दिनकर </a:t>
            </a:r>
            <a:r>
              <a:rPr lang="mr-IN" b="1" dirty="0" smtClean="0">
                <a:solidFill>
                  <a:srgbClr val="FF0000"/>
                </a:solidFill>
              </a:rPr>
              <a:t>मारुती नाळे</a:t>
            </a:r>
            <a:endParaRPr lang="en-US" dirty="0"/>
          </a:p>
        </p:txBody>
      </p:sp>
      <p:pic>
        <p:nvPicPr>
          <p:cNvPr id="4101" name="Picture 5"/>
          <p:cNvPicPr>
            <a:picLocks noGrp="1" noChangeAspect="1" noChangeArrowheads="1"/>
          </p:cNvPicPr>
          <p:nvPr>
            <p:ph idx="1"/>
          </p:nvPr>
        </p:nvPicPr>
        <p:blipFill>
          <a:blip r:embed="rId2"/>
          <a:stretch>
            <a:fillRect/>
          </a:stretch>
        </p:blipFill>
        <p:spPr bwMode="auto">
          <a:xfrm>
            <a:off x="2813837" y="1600200"/>
            <a:ext cx="3516325" cy="4525963"/>
          </a:xfrm>
          <a:prstGeom prst="rect">
            <a:avLst/>
          </a:prstGeom>
          <a:noFill/>
          <a:ln w="9525">
            <a:noFill/>
            <a:miter lim="800000"/>
            <a:headEnd/>
            <a:tailEnd/>
          </a:ln>
          <a:effectLst/>
        </p:spPr>
      </p:pic>
      <p:sp>
        <p:nvSpPr>
          <p:cNvPr id="4098" name="AutoShape 2" descr="blob:https://web.whatsapp.com/6915592e-c406-412a-bb14-16532681e6b8"/>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r-IN" b="1" dirty="0" smtClean="0">
                <a:solidFill>
                  <a:srgbClr val="FF0000"/>
                </a:solidFill>
              </a:rPr>
              <a:t>शहीद </a:t>
            </a:r>
            <a:r>
              <a:rPr lang="mr-IN" b="1" dirty="0">
                <a:solidFill>
                  <a:srgbClr val="FF0000"/>
                </a:solidFill>
              </a:rPr>
              <a:t>नायक दिनकर </a:t>
            </a:r>
            <a:r>
              <a:rPr lang="mr-IN" b="1" dirty="0" smtClean="0">
                <a:solidFill>
                  <a:srgbClr val="FF0000"/>
                </a:solidFill>
              </a:rPr>
              <a:t>मारुती नाळे</a:t>
            </a:r>
            <a:endParaRPr lang="en-US" dirty="0"/>
          </a:p>
        </p:txBody>
      </p:sp>
      <p:sp>
        <p:nvSpPr>
          <p:cNvPr id="3" name="Content Placeholder 2"/>
          <p:cNvSpPr>
            <a:spLocks noGrp="1"/>
          </p:cNvSpPr>
          <p:nvPr>
            <p:ph idx="1"/>
          </p:nvPr>
        </p:nvSpPr>
        <p:spPr>
          <a:xfrm>
            <a:off x="381000" y="1554162"/>
            <a:ext cx="8610600" cy="5456238"/>
          </a:xfrm>
        </p:spPr>
        <p:txBody>
          <a:bodyPr/>
          <a:lstStyle/>
          <a:p>
            <a:endParaRPr lang="en-US" dirty="0"/>
          </a:p>
        </p:txBody>
      </p:sp>
      <p:pic>
        <p:nvPicPr>
          <p:cNvPr id="20482" name="Picture 2"/>
          <p:cNvPicPr>
            <a:picLocks noChangeAspect="1" noChangeArrowheads="1"/>
          </p:cNvPicPr>
          <p:nvPr/>
        </p:nvPicPr>
        <p:blipFill>
          <a:blip r:embed="rId2"/>
          <a:srcRect/>
          <a:stretch>
            <a:fillRect/>
          </a:stretch>
        </p:blipFill>
        <p:spPr bwMode="auto">
          <a:xfrm>
            <a:off x="1752600" y="1676400"/>
            <a:ext cx="5848350" cy="51816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mr-IN" b="1" smtClean="0">
                <a:solidFill>
                  <a:srgbClr val="FF0000"/>
                </a:solidFill>
              </a:rPr>
              <a:t>शहीद </a:t>
            </a:r>
            <a:r>
              <a:rPr lang="mr-IN" b="1">
                <a:solidFill>
                  <a:srgbClr val="FF0000"/>
                </a:solidFill>
              </a:rPr>
              <a:t>नायक दिनकर </a:t>
            </a:r>
            <a:r>
              <a:rPr lang="mr-IN" b="1" dirty="0" smtClean="0">
                <a:solidFill>
                  <a:srgbClr val="FF0000"/>
                </a:solidFill>
              </a:rPr>
              <a:t>मारुती नाळे</a:t>
            </a:r>
            <a:endParaRPr lang="en-US" dirty="0"/>
          </a:p>
        </p:txBody>
      </p:sp>
      <p:pic>
        <p:nvPicPr>
          <p:cNvPr id="1026" name="Picture 2" descr="C:\Users\Commanndo 3\Downloads\20211102_124218.jpg"/>
          <p:cNvPicPr>
            <a:picLocks noGrp="1" noChangeAspect="1" noChangeArrowheads="1"/>
          </p:cNvPicPr>
          <p:nvPr>
            <p:ph idx="1"/>
          </p:nvPr>
        </p:nvPicPr>
        <p:blipFill>
          <a:blip r:embed="rId2" cstate="print"/>
          <a:stretch>
            <a:fillRect/>
          </a:stretch>
        </p:blipFill>
        <p:spPr bwMode="auto">
          <a:xfrm>
            <a:off x="2309018" y="1600200"/>
            <a:ext cx="4525963" cy="4525963"/>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TotalTime>
  <Words>220</Words>
  <Application>Microsoft Office PowerPoint</Application>
  <PresentationFormat>On-screen Show (4:3)</PresentationFormat>
  <Paragraphs>13</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    शहीद नायक दिनकर मारुती नाळे</vt:lpstr>
      <vt:lpstr>PowerPoint Presentation</vt:lpstr>
      <vt:lpstr>शहीद नायक दिनकर मारुती नाळे</vt:lpstr>
      <vt:lpstr>शहीद नायक दिनकर मारुती नाळे</vt:lpstr>
      <vt:lpstr>शहीद नायक दिनकर मारुती नाळे</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DINKAR MARUTI NALE</dc:title>
  <dc:creator>SECURE SERVICES</dc:creator>
  <cp:lastModifiedBy>SECURE SERVICES</cp:lastModifiedBy>
  <cp:revision>60</cp:revision>
  <dcterms:created xsi:type="dcterms:W3CDTF">2022-07-20T11:30:57Z</dcterms:created>
  <dcterms:modified xsi:type="dcterms:W3CDTF">2022-07-23T12:53:23Z</dcterms:modified>
</cp:coreProperties>
</file>